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62" r:id="rId6"/>
    <p:sldId id="258" r:id="rId7"/>
    <p:sldId id="259" r:id="rId8"/>
    <p:sldId id="260" r:id="rId9"/>
    <p:sldId id="261" r:id="rId10"/>
    <p:sldId id="263" r:id="rId11"/>
    <p:sldId id="264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ja Leija" userId="S::aja.leija@campusforhope.org::fc5853aa-7dcb-4561-8e16-84e0e9f5f577" providerId="AD" clId="Web-{EEF100F8-AC47-DC2B-6199-30DA1FAD4DA5}"/>
    <pc:docChg chg="addSld delSld modSld sldOrd">
      <pc:chgData name="Aja Leija" userId="S::aja.leija@campusforhope.org::fc5853aa-7dcb-4561-8e16-84e0e9f5f577" providerId="AD" clId="Web-{EEF100F8-AC47-DC2B-6199-30DA1FAD4DA5}" dt="2026-01-23T00:17:59.012" v="1458" actId="14100"/>
      <pc:docMkLst>
        <pc:docMk/>
      </pc:docMkLst>
      <pc:sldChg chg="addSp modSp">
        <pc:chgData name="Aja Leija" userId="S::aja.leija@campusforhope.org::fc5853aa-7dcb-4561-8e16-84e0e9f5f577" providerId="AD" clId="Web-{EEF100F8-AC47-DC2B-6199-30DA1FAD4DA5}" dt="2026-01-22T22:44:24.380" v="15" actId="20577"/>
        <pc:sldMkLst>
          <pc:docMk/>
          <pc:sldMk cId="109857222" sldId="256"/>
        </pc:sldMkLst>
        <pc:spChg chg="mod">
          <ac:chgData name="Aja Leija" userId="S::aja.leija@campusforhope.org::fc5853aa-7dcb-4561-8e16-84e0e9f5f577" providerId="AD" clId="Web-{EEF100F8-AC47-DC2B-6199-30DA1FAD4DA5}" dt="2026-01-22T22:44:24.380" v="15" actId="2057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Aja Leija" userId="S::aja.leija@campusforhope.org::fc5853aa-7dcb-4561-8e16-84e0e9f5f577" providerId="AD" clId="Web-{EEF100F8-AC47-DC2B-6199-30DA1FAD4DA5}" dt="2026-01-22T22:44:20.224" v="13" actId="20577"/>
          <ac:spMkLst>
            <pc:docMk/>
            <pc:sldMk cId="109857222" sldId="256"/>
            <ac:spMk id="3" creationId="{00000000-0000-0000-0000-000000000000}"/>
          </ac:spMkLst>
        </pc:spChg>
        <pc:picChg chg="add mod">
          <ac:chgData name="Aja Leija" userId="S::aja.leija@campusforhope.org::fc5853aa-7dcb-4561-8e16-84e0e9f5f577" providerId="AD" clId="Web-{EEF100F8-AC47-DC2B-6199-30DA1FAD4DA5}" dt="2026-01-22T22:43:55.660" v="2" actId="1076"/>
          <ac:picMkLst>
            <pc:docMk/>
            <pc:sldMk cId="109857222" sldId="256"/>
            <ac:picMk id="4" creationId="{72C772D4-4411-D951-D513-7518ACD93BBB}"/>
          </ac:picMkLst>
        </pc:picChg>
      </pc:sldChg>
      <pc:sldChg chg="new del">
        <pc:chgData name="Aja Leija" userId="S::aja.leija@campusforhope.org::fc5853aa-7dcb-4561-8e16-84e0e9f5f577" providerId="AD" clId="Web-{EEF100F8-AC47-DC2B-6199-30DA1FAD4DA5}" dt="2026-01-22T22:45:06.398" v="26"/>
        <pc:sldMkLst>
          <pc:docMk/>
          <pc:sldMk cId="1069019513" sldId="257"/>
        </pc:sldMkLst>
      </pc:sldChg>
      <pc:sldChg chg="addSp delSp modSp new ord">
        <pc:chgData name="Aja Leija" userId="S::aja.leija@campusforhope.org::fc5853aa-7dcb-4561-8e16-84e0e9f5f577" providerId="AD" clId="Web-{EEF100F8-AC47-DC2B-6199-30DA1FAD4DA5}" dt="2026-01-22T23:58:54.475" v="1198" actId="1076"/>
        <pc:sldMkLst>
          <pc:docMk/>
          <pc:sldMk cId="3342129276" sldId="258"/>
        </pc:sldMkLst>
        <pc:spChg chg="mod">
          <ac:chgData name="Aja Leija" userId="S::aja.leija@campusforhope.org::fc5853aa-7dcb-4561-8e16-84e0e9f5f577" providerId="AD" clId="Web-{EEF100F8-AC47-DC2B-6199-30DA1FAD4DA5}" dt="2026-01-22T23:58:54.475" v="1198" actId="1076"/>
          <ac:spMkLst>
            <pc:docMk/>
            <pc:sldMk cId="3342129276" sldId="258"/>
            <ac:spMk id="2" creationId="{89D79662-2DC1-1E9D-CFA9-821299051441}"/>
          </ac:spMkLst>
        </pc:spChg>
        <pc:spChg chg="del">
          <ac:chgData name="Aja Leija" userId="S::aja.leija@campusforhope.org::fc5853aa-7dcb-4561-8e16-84e0e9f5f577" providerId="AD" clId="Web-{EEF100F8-AC47-DC2B-6199-30DA1FAD4DA5}" dt="2026-01-22T22:52:54.525" v="250"/>
          <ac:spMkLst>
            <pc:docMk/>
            <pc:sldMk cId="3342129276" sldId="258"/>
            <ac:spMk id="3" creationId="{DDC0ADBD-083C-DF97-D5D0-B499B7B6B7D6}"/>
          </ac:spMkLst>
        </pc:spChg>
        <pc:spChg chg="mod">
          <ac:chgData name="Aja Leija" userId="S::aja.leija@campusforhope.org::fc5853aa-7dcb-4561-8e16-84e0e9f5f577" providerId="AD" clId="Web-{EEF100F8-AC47-DC2B-6199-30DA1FAD4DA5}" dt="2026-01-22T23:44:01.650" v="596" actId="20577"/>
          <ac:spMkLst>
            <pc:docMk/>
            <pc:sldMk cId="3342129276" sldId="258"/>
            <ac:spMk id="4" creationId="{DE05AD6E-B911-DF0E-9BB1-1119FA5C3649}"/>
          </ac:spMkLst>
        </pc:spChg>
        <pc:spChg chg="add del mod">
          <ac:chgData name="Aja Leija" userId="S::aja.leija@campusforhope.org::fc5853aa-7dcb-4561-8e16-84e0e9f5f577" providerId="AD" clId="Web-{EEF100F8-AC47-DC2B-6199-30DA1FAD4DA5}" dt="2026-01-22T22:53:20.511" v="254"/>
          <ac:spMkLst>
            <pc:docMk/>
            <pc:sldMk cId="3342129276" sldId="258"/>
            <ac:spMk id="9" creationId="{DA2D4BC2-33F2-E461-EAB1-8F24BE23C257}"/>
          </ac:spMkLst>
        </pc:spChg>
        <pc:spChg chg="add del mod">
          <ac:chgData name="Aja Leija" userId="S::aja.leija@campusforhope.org::fc5853aa-7dcb-4561-8e16-84e0e9f5f577" providerId="AD" clId="Web-{EEF100F8-AC47-DC2B-6199-30DA1FAD4DA5}" dt="2026-01-22T22:54:07.918" v="270"/>
          <ac:spMkLst>
            <pc:docMk/>
            <pc:sldMk cId="3342129276" sldId="258"/>
            <ac:spMk id="13" creationId="{7976D5F9-DC42-7BD9-B9D4-B16FFB7CECBE}"/>
          </ac:spMkLst>
        </pc:spChg>
        <pc:spChg chg="add del mod">
          <ac:chgData name="Aja Leija" userId="S::aja.leija@campusforhope.org::fc5853aa-7dcb-4561-8e16-84e0e9f5f577" providerId="AD" clId="Web-{EEF100F8-AC47-DC2B-6199-30DA1FAD4DA5}" dt="2026-01-22T22:53:57.809" v="266"/>
          <ac:spMkLst>
            <pc:docMk/>
            <pc:sldMk cId="3342129276" sldId="258"/>
            <ac:spMk id="15" creationId="{F128B1B8-4CE1-A925-A8D3-9E6CB31256F5}"/>
          </ac:spMkLst>
        </pc:spChg>
        <pc:picChg chg="add">
          <ac:chgData name="Aja Leija" userId="S::aja.leija@campusforhope.org::fc5853aa-7dcb-4561-8e16-84e0e9f5f577" providerId="AD" clId="Web-{EEF100F8-AC47-DC2B-6199-30DA1FAD4DA5}" dt="2026-01-22T22:48:38.968" v="57"/>
          <ac:picMkLst>
            <pc:docMk/>
            <pc:sldMk cId="3342129276" sldId="258"/>
            <ac:picMk id="6" creationId="{B051B052-6C96-70EE-50B6-63962260346B}"/>
          </ac:picMkLst>
        </pc:picChg>
        <pc:picChg chg="add del mod ord">
          <ac:chgData name="Aja Leija" userId="S::aja.leija@campusforhope.org::fc5853aa-7dcb-4561-8e16-84e0e9f5f577" providerId="AD" clId="Web-{EEF100F8-AC47-DC2B-6199-30DA1FAD4DA5}" dt="2026-01-22T22:53:11.338" v="251"/>
          <ac:picMkLst>
            <pc:docMk/>
            <pc:sldMk cId="3342129276" sldId="258"/>
            <ac:picMk id="7" creationId="{5AAB88BD-2C62-25D7-19EB-24F41E2427AF}"/>
          </ac:picMkLst>
        </pc:picChg>
        <pc:picChg chg="add del mod ord">
          <ac:chgData name="Aja Leija" userId="S::aja.leija@campusforhope.org::fc5853aa-7dcb-4561-8e16-84e0e9f5f577" providerId="AD" clId="Web-{EEF100F8-AC47-DC2B-6199-30DA1FAD4DA5}" dt="2026-01-22T22:53:16.339" v="253"/>
          <ac:picMkLst>
            <pc:docMk/>
            <pc:sldMk cId="3342129276" sldId="258"/>
            <ac:picMk id="10" creationId="{AF4D255F-18AA-BFE8-1E74-7621DF076529}"/>
          </ac:picMkLst>
        </pc:picChg>
        <pc:picChg chg="add del mod ord">
          <ac:chgData name="Aja Leija" userId="S::aja.leija@campusforhope.org::fc5853aa-7dcb-4561-8e16-84e0e9f5f577" providerId="AD" clId="Web-{EEF100F8-AC47-DC2B-6199-30DA1FAD4DA5}" dt="2026-01-22T22:53:39.402" v="259"/>
          <ac:picMkLst>
            <pc:docMk/>
            <pc:sldMk cId="3342129276" sldId="258"/>
            <ac:picMk id="11" creationId="{59EE967A-FB16-7532-E51D-635D2A1D369B}"/>
          </ac:picMkLst>
        </pc:picChg>
        <pc:picChg chg="add del mod ord">
          <ac:chgData name="Aja Leija" userId="S::aja.leija@campusforhope.org::fc5853aa-7dcb-4561-8e16-84e0e9f5f577" providerId="AD" clId="Web-{EEF100F8-AC47-DC2B-6199-30DA1FAD4DA5}" dt="2026-01-22T22:53:49.293" v="261"/>
          <ac:picMkLst>
            <pc:docMk/>
            <pc:sldMk cId="3342129276" sldId="258"/>
            <ac:picMk id="14" creationId="{638138D9-5981-6E93-A0A2-95BBC445EE47}"/>
          </ac:picMkLst>
        </pc:picChg>
        <pc:picChg chg="add del mod ord">
          <ac:chgData name="Aja Leija" userId="S::aja.leija@campusforhope.org::fc5853aa-7dcb-4561-8e16-84e0e9f5f577" providerId="AD" clId="Web-{EEF100F8-AC47-DC2B-6199-30DA1FAD4DA5}" dt="2026-01-22T22:54:03.965" v="268"/>
          <ac:picMkLst>
            <pc:docMk/>
            <pc:sldMk cId="3342129276" sldId="258"/>
            <ac:picMk id="16" creationId="{759A2670-A472-8C57-687E-5B2106B74AEC}"/>
          </ac:picMkLst>
        </pc:picChg>
        <pc:picChg chg="add mod ord">
          <ac:chgData name="Aja Leija" userId="S::aja.leija@campusforhope.org::fc5853aa-7dcb-4561-8e16-84e0e9f5f577" providerId="AD" clId="Web-{EEF100F8-AC47-DC2B-6199-30DA1FAD4DA5}" dt="2026-01-22T22:54:15.591" v="271" actId="1076"/>
          <ac:picMkLst>
            <pc:docMk/>
            <pc:sldMk cId="3342129276" sldId="258"/>
            <ac:picMk id="17" creationId="{5874BBCE-040B-AEA7-7329-1745FFB7E457}"/>
          </ac:picMkLst>
        </pc:picChg>
      </pc:sldChg>
      <pc:sldChg chg="addSp delSp modSp new del">
        <pc:chgData name="Aja Leija" userId="S::aja.leija@campusforhope.org::fc5853aa-7dcb-4561-8e16-84e0e9f5f577" providerId="AD" clId="Web-{EEF100F8-AC47-DC2B-6199-30DA1FAD4DA5}" dt="2026-01-22T23:37:56.561" v="328"/>
        <pc:sldMkLst>
          <pc:docMk/>
          <pc:sldMk cId="2985097268" sldId="259"/>
        </pc:sldMkLst>
        <pc:spChg chg="mod">
          <ac:chgData name="Aja Leija" userId="S::aja.leija@campusforhope.org::fc5853aa-7dcb-4561-8e16-84e0e9f5f577" providerId="AD" clId="Web-{EEF100F8-AC47-DC2B-6199-30DA1FAD4DA5}" dt="2026-01-22T22:48:23.780" v="53" actId="20577"/>
          <ac:spMkLst>
            <pc:docMk/>
            <pc:sldMk cId="2985097268" sldId="259"/>
            <ac:spMk id="2" creationId="{0E1398CE-94CF-E105-0EAE-19174FC6DC3A}"/>
          </ac:spMkLst>
        </pc:spChg>
        <pc:spChg chg="del mod">
          <ac:chgData name="Aja Leija" userId="S::aja.leija@campusforhope.org::fc5853aa-7dcb-4561-8e16-84e0e9f5f577" providerId="AD" clId="Web-{EEF100F8-AC47-DC2B-6199-30DA1FAD4DA5}" dt="2026-01-22T22:51:01.302" v="157"/>
          <ac:spMkLst>
            <pc:docMk/>
            <pc:sldMk cId="2985097268" sldId="259"/>
            <ac:spMk id="3" creationId="{785246AA-7076-FCA1-2638-B5E8C1B2840D}"/>
          </ac:spMkLst>
        </pc:spChg>
        <pc:spChg chg="mod">
          <ac:chgData name="Aja Leija" userId="S::aja.leija@campusforhope.org::fc5853aa-7dcb-4561-8e16-84e0e9f5f577" providerId="AD" clId="Web-{EEF100F8-AC47-DC2B-6199-30DA1FAD4DA5}" dt="2026-01-22T22:50:36.081" v="156" actId="20577"/>
          <ac:spMkLst>
            <pc:docMk/>
            <pc:sldMk cId="2985097268" sldId="259"/>
            <ac:spMk id="4" creationId="{554E11BB-A502-2955-79D6-489AF3F61E3F}"/>
          </ac:spMkLst>
        </pc:spChg>
        <pc:spChg chg="add del mod">
          <ac:chgData name="Aja Leija" userId="S::aja.leija@campusforhope.org::fc5853aa-7dcb-4561-8e16-84e0e9f5f577" providerId="AD" clId="Web-{EEF100F8-AC47-DC2B-6199-30DA1FAD4DA5}" dt="2026-01-22T22:51:23.287" v="161"/>
          <ac:spMkLst>
            <pc:docMk/>
            <pc:sldMk cId="2985097268" sldId="259"/>
            <ac:spMk id="9" creationId="{8E7E23CE-8471-E409-ED7B-831718D7644B}"/>
          </ac:spMkLst>
        </pc:spChg>
        <pc:spChg chg="add del mod">
          <ac:chgData name="Aja Leija" userId="S::aja.leija@campusforhope.org::fc5853aa-7dcb-4561-8e16-84e0e9f5f577" providerId="AD" clId="Web-{EEF100F8-AC47-DC2B-6199-30DA1FAD4DA5}" dt="2026-01-22T22:51:28.990" v="163"/>
          <ac:spMkLst>
            <pc:docMk/>
            <pc:sldMk cId="2985097268" sldId="259"/>
            <ac:spMk id="12" creationId="{FED2A53A-0E09-BF8E-1035-EAD8252F4CEF}"/>
          </ac:spMkLst>
        </pc:spChg>
        <pc:spChg chg="add del mod">
          <ac:chgData name="Aja Leija" userId="S::aja.leija@campusforhope.org::fc5853aa-7dcb-4561-8e16-84e0e9f5f577" providerId="AD" clId="Web-{EEF100F8-AC47-DC2B-6199-30DA1FAD4DA5}" dt="2026-01-22T23:37:55.483" v="327"/>
          <ac:spMkLst>
            <pc:docMk/>
            <pc:sldMk cId="2985097268" sldId="259"/>
            <ac:spMk id="15" creationId="{27912A07-DE28-4C9F-2A32-3E6FA460E5DA}"/>
          </ac:spMkLst>
        </pc:spChg>
        <pc:spChg chg="add del mod">
          <ac:chgData name="Aja Leija" userId="S::aja.leija@campusforhope.org::fc5853aa-7dcb-4561-8e16-84e0e9f5f577" providerId="AD" clId="Web-{EEF100F8-AC47-DC2B-6199-30DA1FAD4DA5}" dt="2026-01-22T22:52:40.384" v="249"/>
          <ac:spMkLst>
            <pc:docMk/>
            <pc:sldMk cId="2985097268" sldId="259"/>
            <ac:spMk id="17" creationId="{176EF81E-41DF-B9B4-9C8D-8E1AF05E773C}"/>
          </ac:spMkLst>
        </pc:spChg>
        <pc:spChg chg="add del mod">
          <ac:chgData name="Aja Leija" userId="S::aja.leija@campusforhope.org::fc5853aa-7dcb-4561-8e16-84e0e9f5f577" providerId="AD" clId="Web-{EEF100F8-AC47-DC2B-6199-30DA1FAD4DA5}" dt="2026-01-22T22:52:37.728" v="247"/>
          <ac:spMkLst>
            <pc:docMk/>
            <pc:sldMk cId="2985097268" sldId="259"/>
            <ac:spMk id="19" creationId="{5A2A8312-D41B-CF1B-9477-A345C12FC7FB}"/>
          </ac:spMkLst>
        </pc:spChg>
        <pc:picChg chg="add mod">
          <ac:chgData name="Aja Leija" userId="S::aja.leija@campusforhope.org::fc5853aa-7dcb-4561-8e16-84e0e9f5f577" providerId="AD" clId="Web-{EEF100F8-AC47-DC2B-6199-30DA1FAD4DA5}" dt="2026-01-22T22:48:36.015" v="56" actId="1076"/>
          <ac:picMkLst>
            <pc:docMk/>
            <pc:sldMk cId="2985097268" sldId="259"/>
            <ac:picMk id="6" creationId="{BA5AE76F-AC29-F7CB-0B0D-2388233EE706}"/>
          </ac:picMkLst>
        </pc:picChg>
        <pc:picChg chg="add del mod ord">
          <ac:chgData name="Aja Leija" userId="S::aja.leija@campusforhope.org::fc5853aa-7dcb-4561-8e16-84e0e9f5f577" providerId="AD" clId="Web-{EEF100F8-AC47-DC2B-6199-30DA1FAD4DA5}" dt="2026-01-22T22:51:50.632" v="166"/>
          <ac:picMkLst>
            <pc:docMk/>
            <pc:sldMk cId="2985097268" sldId="259"/>
            <ac:picMk id="7" creationId="{4BF006A9-0702-DF9B-9200-1140009731BE}"/>
          </ac:picMkLst>
        </pc:picChg>
        <pc:picChg chg="add del mod ord">
          <ac:chgData name="Aja Leija" userId="S::aja.leija@campusforhope.org::fc5853aa-7dcb-4561-8e16-84e0e9f5f577" providerId="AD" clId="Web-{EEF100F8-AC47-DC2B-6199-30DA1FAD4DA5}" dt="2026-01-22T22:51:21.209" v="160"/>
          <ac:picMkLst>
            <pc:docMk/>
            <pc:sldMk cId="2985097268" sldId="259"/>
            <ac:picMk id="10" creationId="{F3FBD834-1798-F8F3-A5DA-95D42B6DDF2C}"/>
          </ac:picMkLst>
        </pc:picChg>
        <pc:picChg chg="add del mod">
          <ac:chgData name="Aja Leija" userId="S::aja.leija@campusforhope.org::fc5853aa-7dcb-4561-8e16-84e0e9f5f577" providerId="AD" clId="Web-{EEF100F8-AC47-DC2B-6199-30DA1FAD4DA5}" dt="2026-01-22T22:52:38.540" v="248"/>
          <ac:picMkLst>
            <pc:docMk/>
            <pc:sldMk cId="2985097268" sldId="259"/>
            <ac:picMk id="13" creationId="{28298F43-176F-736E-6D32-62E371F6F5B3}"/>
          </ac:picMkLst>
        </pc:picChg>
      </pc:sldChg>
      <pc:sldChg chg="new del">
        <pc:chgData name="Aja Leija" userId="S::aja.leija@campusforhope.org::fc5853aa-7dcb-4561-8e16-84e0e9f5f577" providerId="AD" clId="Web-{EEF100F8-AC47-DC2B-6199-30DA1FAD4DA5}" dt="2026-01-22T22:45:20.758" v="38"/>
        <pc:sldMkLst>
          <pc:docMk/>
          <pc:sldMk cId="3574601755" sldId="259"/>
        </pc:sldMkLst>
      </pc:sldChg>
      <pc:sldChg chg="addSp delSp modSp new">
        <pc:chgData name="Aja Leija" userId="S::aja.leija@campusforhope.org::fc5853aa-7dcb-4561-8e16-84e0e9f5f577" providerId="AD" clId="Web-{EEF100F8-AC47-DC2B-6199-30DA1FAD4DA5}" dt="2026-01-22T23:44:24.807" v="623" actId="20577"/>
        <pc:sldMkLst>
          <pc:docMk/>
          <pc:sldMk cId="4293005525" sldId="259"/>
        </pc:sldMkLst>
        <pc:spChg chg="add del mod">
          <ac:chgData name="Aja Leija" userId="S::aja.leija@campusforhope.org::fc5853aa-7dcb-4561-8e16-84e0e9f5f577" providerId="AD" clId="Web-{EEF100F8-AC47-DC2B-6199-30DA1FAD4DA5}" dt="2026-01-22T23:38:29.483" v="333"/>
          <ac:spMkLst>
            <pc:docMk/>
            <pc:sldMk cId="4293005525" sldId="259"/>
            <ac:spMk id="2" creationId="{F0E4C5EF-6288-A71F-CCA4-B359B6E1C9B8}"/>
          </ac:spMkLst>
        </pc:spChg>
        <pc:spChg chg="add mod">
          <ac:chgData name="Aja Leija" userId="S::aja.leija@campusforhope.org::fc5853aa-7dcb-4561-8e16-84e0e9f5f577" providerId="AD" clId="Web-{EEF100F8-AC47-DC2B-6199-30DA1FAD4DA5}" dt="2026-01-22T23:39:25.493" v="365" actId="20577"/>
          <ac:spMkLst>
            <pc:docMk/>
            <pc:sldMk cId="4293005525" sldId="259"/>
            <ac:spMk id="5" creationId="{B8481F27-E8B0-F4CD-4E2C-A79A3B43CBCA}"/>
          </ac:spMkLst>
        </pc:spChg>
        <pc:spChg chg="add mod">
          <ac:chgData name="Aja Leija" userId="S::aja.leija@campusforhope.org::fc5853aa-7dcb-4561-8e16-84e0e9f5f577" providerId="AD" clId="Web-{EEF100F8-AC47-DC2B-6199-30DA1FAD4DA5}" dt="2026-01-22T23:44:24.807" v="623" actId="20577"/>
          <ac:spMkLst>
            <pc:docMk/>
            <pc:sldMk cId="4293005525" sldId="259"/>
            <ac:spMk id="7" creationId="{858846CE-551F-63FB-00BA-FE9606D08DEE}"/>
          </ac:spMkLst>
        </pc:spChg>
        <pc:spChg chg="add mod">
          <ac:chgData name="Aja Leija" userId="S::aja.leija@campusforhope.org::fc5853aa-7dcb-4561-8e16-84e0e9f5f577" providerId="AD" clId="Web-{EEF100F8-AC47-DC2B-6199-30DA1FAD4DA5}" dt="2026-01-22T23:40:38.289" v="453" actId="20577"/>
          <ac:spMkLst>
            <pc:docMk/>
            <pc:sldMk cId="4293005525" sldId="259"/>
            <ac:spMk id="11" creationId="{EC27C01F-69E9-5B8E-B15D-30D1990309DC}"/>
          </ac:spMkLst>
        </pc:spChg>
        <pc:picChg chg="add mod">
          <ac:chgData name="Aja Leija" userId="S::aja.leija@campusforhope.org::fc5853aa-7dcb-4561-8e16-84e0e9f5f577" providerId="AD" clId="Web-{EEF100F8-AC47-DC2B-6199-30DA1FAD4DA5}" dt="2026-01-22T23:39:27.400" v="366" actId="1076"/>
          <ac:picMkLst>
            <pc:docMk/>
            <pc:sldMk cId="4293005525" sldId="259"/>
            <ac:picMk id="3" creationId="{916BC5C7-89BB-7D3A-CBB4-5A34F3B664A9}"/>
          </ac:picMkLst>
        </pc:picChg>
        <pc:picChg chg="add">
          <ac:chgData name="Aja Leija" userId="S::aja.leija@campusforhope.org::fc5853aa-7dcb-4561-8e16-84e0e9f5f577" providerId="AD" clId="Web-{EEF100F8-AC47-DC2B-6199-30DA1FAD4DA5}" dt="2026-01-22T23:40:07.784" v="394"/>
          <ac:picMkLst>
            <pc:docMk/>
            <pc:sldMk cId="4293005525" sldId="259"/>
            <ac:picMk id="10" creationId="{0DFD8983-6A50-E0E7-A5D5-62A50067E2B8}"/>
          </ac:picMkLst>
        </pc:picChg>
        <pc:cxnChg chg="add mod">
          <ac:chgData name="Aja Leija" userId="S::aja.leija@campusforhope.org::fc5853aa-7dcb-4561-8e16-84e0e9f5f577" providerId="AD" clId="Web-{EEF100F8-AC47-DC2B-6199-30DA1FAD4DA5}" dt="2026-01-22T23:39:43.279" v="369" actId="14100"/>
          <ac:cxnSpMkLst>
            <pc:docMk/>
            <pc:sldMk cId="4293005525" sldId="259"/>
            <ac:cxnSpMk id="8" creationId="{0ED8093F-AC88-9066-62FB-6AE0081B86B3}"/>
          </ac:cxnSpMkLst>
        </pc:cxnChg>
        <pc:cxnChg chg="add mod">
          <ac:chgData name="Aja Leija" userId="S::aja.leija@campusforhope.org::fc5853aa-7dcb-4561-8e16-84e0e9f5f577" providerId="AD" clId="Web-{EEF100F8-AC47-DC2B-6199-30DA1FAD4DA5}" dt="2026-01-22T23:40:48.619" v="455" actId="14100"/>
          <ac:cxnSpMkLst>
            <pc:docMk/>
            <pc:sldMk cId="4293005525" sldId="259"/>
            <ac:cxnSpMk id="12" creationId="{7B1CA347-2889-A7A7-F984-386EF8FCAF6E}"/>
          </ac:cxnSpMkLst>
        </pc:cxnChg>
      </pc:sldChg>
      <pc:sldChg chg="addSp delSp modSp new mod setBg">
        <pc:chgData name="Aja Leija" userId="S::aja.leija@campusforhope.org::fc5853aa-7dcb-4561-8e16-84e0e9f5f577" providerId="AD" clId="Web-{EEF100F8-AC47-DC2B-6199-30DA1FAD4DA5}" dt="2026-01-22T23:44:35.120" v="625"/>
        <pc:sldMkLst>
          <pc:docMk/>
          <pc:sldMk cId="1044555315" sldId="260"/>
        </pc:sldMkLst>
        <pc:spChg chg="mod">
          <ac:chgData name="Aja Leija" userId="S::aja.leija@campusforhope.org::fc5853aa-7dcb-4561-8e16-84e0e9f5f577" providerId="AD" clId="Web-{EEF100F8-AC47-DC2B-6199-30DA1FAD4DA5}" dt="2026-01-22T23:42:39.349" v="477" actId="20577"/>
          <ac:spMkLst>
            <pc:docMk/>
            <pc:sldMk cId="1044555315" sldId="260"/>
            <ac:spMk id="2" creationId="{55A8417A-DBA1-BA6A-01B5-E7CFB2C3A1B6}"/>
          </ac:spMkLst>
        </pc:spChg>
        <pc:spChg chg="del">
          <ac:chgData name="Aja Leija" userId="S::aja.leija@campusforhope.org::fc5853aa-7dcb-4561-8e16-84e0e9f5f577" providerId="AD" clId="Web-{EEF100F8-AC47-DC2B-6199-30DA1FAD4DA5}" dt="2026-01-22T23:41:52.939" v="457"/>
          <ac:spMkLst>
            <pc:docMk/>
            <pc:sldMk cId="1044555315" sldId="260"/>
            <ac:spMk id="3" creationId="{87A4757C-E248-4D8E-C2DF-59675C7BD5BB}"/>
          </ac:spMkLst>
        </pc:spChg>
        <pc:spChg chg="mod">
          <ac:chgData name="Aja Leija" userId="S::aja.leija@campusforhope.org::fc5853aa-7dcb-4561-8e16-84e0e9f5f577" providerId="AD" clId="Web-{EEF100F8-AC47-DC2B-6199-30DA1FAD4DA5}" dt="2026-01-22T23:44:32.745" v="624" actId="1076"/>
          <ac:spMkLst>
            <pc:docMk/>
            <pc:sldMk cId="1044555315" sldId="260"/>
            <ac:spMk id="4" creationId="{6E2154F1-284A-4C37-05E5-AA81EEB96654}"/>
          </ac:spMkLst>
        </pc:spChg>
        <pc:picChg chg="add mod ord">
          <ac:chgData name="Aja Leija" userId="S::aja.leija@campusforhope.org::fc5853aa-7dcb-4561-8e16-84e0e9f5f577" providerId="AD" clId="Web-{EEF100F8-AC47-DC2B-6199-30DA1FAD4DA5}" dt="2026-01-22T23:43:34.805" v="588" actId="1076"/>
          <ac:picMkLst>
            <pc:docMk/>
            <pc:sldMk cId="1044555315" sldId="260"/>
            <ac:picMk id="5" creationId="{39DB222E-2231-2116-1F89-67612137E709}"/>
          </ac:picMkLst>
        </pc:picChg>
        <pc:picChg chg="add">
          <ac:chgData name="Aja Leija" userId="S::aja.leija@campusforhope.org::fc5853aa-7dcb-4561-8e16-84e0e9f5f577" providerId="AD" clId="Web-{EEF100F8-AC47-DC2B-6199-30DA1FAD4DA5}" dt="2026-01-22T23:44:35.120" v="625"/>
          <ac:picMkLst>
            <pc:docMk/>
            <pc:sldMk cId="1044555315" sldId="260"/>
            <ac:picMk id="7" creationId="{DFF48C59-DDAA-9A07-B166-D8C7D852B189}"/>
          </ac:picMkLst>
        </pc:picChg>
      </pc:sldChg>
      <pc:sldChg chg="addSp delSp modSp new">
        <pc:chgData name="Aja Leija" userId="S::aja.leija@campusforhope.org::fc5853aa-7dcb-4561-8e16-84e0e9f5f577" providerId="AD" clId="Web-{EEF100F8-AC47-DC2B-6199-30DA1FAD4DA5}" dt="2026-01-22T23:55:10.606" v="996" actId="20577"/>
        <pc:sldMkLst>
          <pc:docMk/>
          <pc:sldMk cId="2365910304" sldId="261"/>
        </pc:sldMkLst>
        <pc:spChg chg="mod">
          <ac:chgData name="Aja Leija" userId="S::aja.leija@campusforhope.org::fc5853aa-7dcb-4561-8e16-84e0e9f5f577" providerId="AD" clId="Web-{EEF100F8-AC47-DC2B-6199-30DA1FAD4DA5}" dt="2026-01-22T23:46:15.998" v="651" actId="1076"/>
          <ac:spMkLst>
            <pc:docMk/>
            <pc:sldMk cId="2365910304" sldId="261"/>
            <ac:spMk id="2" creationId="{F98A80B2-B760-222C-3E2E-6352F0A17280}"/>
          </ac:spMkLst>
        </pc:spChg>
        <pc:spChg chg="add del">
          <ac:chgData name="Aja Leija" userId="S::aja.leija@campusforhope.org::fc5853aa-7dcb-4561-8e16-84e0e9f5f577" providerId="AD" clId="Web-{EEF100F8-AC47-DC2B-6199-30DA1FAD4DA5}" dt="2026-01-22T23:45:59.888" v="648"/>
          <ac:spMkLst>
            <pc:docMk/>
            <pc:sldMk cId="2365910304" sldId="261"/>
            <ac:spMk id="3" creationId="{5F60EF8A-4743-BE8C-9800-8D6DFB37D9A5}"/>
          </ac:spMkLst>
        </pc:spChg>
        <pc:spChg chg="mod">
          <ac:chgData name="Aja Leija" userId="S::aja.leija@campusforhope.org::fc5853aa-7dcb-4561-8e16-84e0e9f5f577" providerId="AD" clId="Web-{EEF100F8-AC47-DC2B-6199-30DA1FAD4DA5}" dt="2026-01-22T23:55:10.606" v="996" actId="20577"/>
          <ac:spMkLst>
            <pc:docMk/>
            <pc:sldMk cId="2365910304" sldId="261"/>
            <ac:spMk id="4" creationId="{0FB455E9-954B-DBF6-ED1D-7D0365889B6C}"/>
          </ac:spMkLst>
        </pc:spChg>
        <pc:picChg chg="add del mod ord">
          <ac:chgData name="Aja Leija" userId="S::aja.leija@campusforhope.org::fc5853aa-7dcb-4561-8e16-84e0e9f5f577" providerId="AD" clId="Web-{EEF100F8-AC47-DC2B-6199-30DA1FAD4DA5}" dt="2026-01-22T23:45:52.185" v="645"/>
          <ac:picMkLst>
            <pc:docMk/>
            <pc:sldMk cId="2365910304" sldId="261"/>
            <ac:picMk id="5" creationId="{48C683C3-3E96-41E2-763C-B124C7DAC1CB}"/>
          </ac:picMkLst>
        </pc:picChg>
        <pc:picChg chg="add del mod ord">
          <ac:chgData name="Aja Leija" userId="S::aja.leija@campusforhope.org::fc5853aa-7dcb-4561-8e16-84e0e9f5f577" providerId="AD" clId="Web-{EEF100F8-AC47-DC2B-6199-30DA1FAD4DA5}" dt="2026-01-22T23:45:58.075" v="647"/>
          <ac:picMkLst>
            <pc:docMk/>
            <pc:sldMk cId="2365910304" sldId="261"/>
            <ac:picMk id="6" creationId="{62A67636-2AD3-25E6-D08D-A7AA226F4C70}"/>
          </ac:picMkLst>
        </pc:picChg>
        <pc:picChg chg="add mod">
          <ac:chgData name="Aja Leija" userId="S::aja.leija@campusforhope.org::fc5853aa-7dcb-4561-8e16-84e0e9f5f577" providerId="AD" clId="Web-{EEF100F8-AC47-DC2B-6199-30DA1FAD4DA5}" dt="2026-01-22T23:51:21.445" v="938" actId="1076"/>
          <ac:picMkLst>
            <pc:docMk/>
            <pc:sldMk cId="2365910304" sldId="261"/>
            <ac:picMk id="7" creationId="{76119844-1BE6-2A8C-2E91-3AA0728A8A5B}"/>
          </ac:picMkLst>
        </pc:picChg>
        <pc:picChg chg="add">
          <ac:chgData name="Aja Leija" userId="S::aja.leija@campusforhope.org::fc5853aa-7dcb-4561-8e16-84e0e9f5f577" providerId="AD" clId="Web-{EEF100F8-AC47-DC2B-6199-30DA1FAD4DA5}" dt="2026-01-22T23:51:14.679" v="936"/>
          <ac:picMkLst>
            <pc:docMk/>
            <pc:sldMk cId="2365910304" sldId="261"/>
            <ac:picMk id="9" creationId="{ED245B8D-11C5-B69A-FDD9-8650A088456E}"/>
          </ac:picMkLst>
        </pc:picChg>
        <pc:cxnChg chg="add mod">
          <ac:chgData name="Aja Leija" userId="S::aja.leija@campusforhope.org::fc5853aa-7dcb-4561-8e16-84e0e9f5f577" providerId="AD" clId="Web-{EEF100F8-AC47-DC2B-6199-30DA1FAD4DA5}" dt="2026-01-22T23:52:34.306" v="940" actId="14100"/>
          <ac:cxnSpMkLst>
            <pc:docMk/>
            <pc:sldMk cId="2365910304" sldId="261"/>
            <ac:cxnSpMk id="10" creationId="{1436EE53-F48C-869B-E32B-62450484700F}"/>
          </ac:cxnSpMkLst>
        </pc:cxnChg>
      </pc:sldChg>
      <pc:sldChg chg="addSp modSp new">
        <pc:chgData name="Aja Leija" userId="S::aja.leija@campusforhope.org::fc5853aa-7dcb-4561-8e16-84e0e9f5f577" providerId="AD" clId="Web-{EEF100F8-AC47-DC2B-6199-30DA1FAD4DA5}" dt="2026-01-22T23:58:58.475" v="1200" actId="20577"/>
        <pc:sldMkLst>
          <pc:docMk/>
          <pc:sldMk cId="3879366521" sldId="262"/>
        </pc:sldMkLst>
        <pc:spChg chg="mod">
          <ac:chgData name="Aja Leija" userId="S::aja.leija@campusforhope.org::fc5853aa-7dcb-4561-8e16-84e0e9f5f577" providerId="AD" clId="Web-{EEF100F8-AC47-DC2B-6199-30DA1FAD4DA5}" dt="2026-01-22T23:58:58.475" v="1200" actId="20577"/>
          <ac:spMkLst>
            <pc:docMk/>
            <pc:sldMk cId="3879366521" sldId="262"/>
            <ac:spMk id="2" creationId="{5B387071-F3B9-F81B-52DC-A44CCBB8F6D3}"/>
          </ac:spMkLst>
        </pc:spChg>
        <pc:spChg chg="mod">
          <ac:chgData name="Aja Leija" userId="S::aja.leija@campusforhope.org::fc5853aa-7dcb-4561-8e16-84e0e9f5f577" providerId="AD" clId="Web-{EEF100F8-AC47-DC2B-6199-30DA1FAD4DA5}" dt="2026-01-22T23:50:23.178" v="922" actId="20577"/>
          <ac:spMkLst>
            <pc:docMk/>
            <pc:sldMk cId="3879366521" sldId="262"/>
            <ac:spMk id="3" creationId="{7B9D39E9-6631-6116-888A-3F97D9B2A797}"/>
          </ac:spMkLst>
        </pc:spChg>
        <pc:picChg chg="add">
          <ac:chgData name="Aja Leija" userId="S::aja.leija@campusforhope.org::fc5853aa-7dcb-4561-8e16-84e0e9f5f577" providerId="AD" clId="Web-{EEF100F8-AC47-DC2B-6199-30DA1FAD4DA5}" dt="2026-01-22T23:48:31.752" v="819"/>
          <ac:picMkLst>
            <pc:docMk/>
            <pc:sldMk cId="3879366521" sldId="262"/>
            <ac:picMk id="5" creationId="{E78BD559-585E-1499-8D06-81DB7B3F3372}"/>
          </ac:picMkLst>
        </pc:picChg>
      </pc:sldChg>
      <pc:sldChg chg="addSp delSp modSp new">
        <pc:chgData name="Aja Leija" userId="S::aja.leija@campusforhope.org::fc5853aa-7dcb-4561-8e16-84e0e9f5f577" providerId="AD" clId="Web-{EEF100F8-AC47-DC2B-6199-30DA1FAD4DA5}" dt="2026-01-22T23:57:53.301" v="1188" actId="20577"/>
        <pc:sldMkLst>
          <pc:docMk/>
          <pc:sldMk cId="4098725652" sldId="263"/>
        </pc:sldMkLst>
        <pc:spChg chg="del">
          <ac:chgData name="Aja Leija" userId="S::aja.leija@campusforhope.org::fc5853aa-7dcb-4561-8e16-84e0e9f5f577" providerId="AD" clId="Web-{EEF100F8-AC47-DC2B-6199-30DA1FAD4DA5}" dt="2026-01-22T23:53:19.557" v="950"/>
          <ac:spMkLst>
            <pc:docMk/>
            <pc:sldMk cId="4098725652" sldId="263"/>
            <ac:spMk id="2" creationId="{579D47E5-EA60-E5F0-445B-205D21C98C13}"/>
          </ac:spMkLst>
        </pc:spChg>
        <pc:spChg chg="del">
          <ac:chgData name="Aja Leija" userId="S::aja.leija@campusforhope.org::fc5853aa-7dcb-4561-8e16-84e0e9f5f577" providerId="AD" clId="Web-{EEF100F8-AC47-DC2B-6199-30DA1FAD4DA5}" dt="2026-01-22T23:53:19.557" v="949"/>
          <ac:spMkLst>
            <pc:docMk/>
            <pc:sldMk cId="4098725652" sldId="263"/>
            <ac:spMk id="3" creationId="{BC121962-FF8D-5DA7-351B-C6195EE686C5}"/>
          </ac:spMkLst>
        </pc:spChg>
        <pc:spChg chg="del">
          <ac:chgData name="Aja Leija" userId="S::aja.leija@campusforhope.org::fc5853aa-7dcb-4561-8e16-84e0e9f5f577" providerId="AD" clId="Web-{EEF100F8-AC47-DC2B-6199-30DA1FAD4DA5}" dt="2026-01-22T23:53:19.557" v="948"/>
          <ac:spMkLst>
            <pc:docMk/>
            <pc:sldMk cId="4098725652" sldId="263"/>
            <ac:spMk id="4" creationId="{780A9871-E3D7-B797-E82A-DAA88DD4294D}"/>
          </ac:spMkLst>
        </pc:spChg>
        <pc:spChg chg="add del">
          <ac:chgData name="Aja Leija" userId="S::aja.leija@campusforhope.org::fc5853aa-7dcb-4561-8e16-84e0e9f5f577" providerId="AD" clId="Web-{EEF100F8-AC47-DC2B-6199-30DA1FAD4DA5}" dt="2026-01-22T23:53:15.744" v="947"/>
          <ac:spMkLst>
            <pc:docMk/>
            <pc:sldMk cId="4098725652" sldId="263"/>
            <ac:spMk id="6" creationId="{653CF752-0091-F42A-FBBD-601DA861775F}"/>
          </ac:spMkLst>
        </pc:spChg>
        <pc:spChg chg="add del">
          <ac:chgData name="Aja Leija" userId="S::aja.leija@campusforhope.org::fc5853aa-7dcb-4561-8e16-84e0e9f5f577" providerId="AD" clId="Web-{EEF100F8-AC47-DC2B-6199-30DA1FAD4DA5}" dt="2026-01-22T23:53:15.744" v="946"/>
          <ac:spMkLst>
            <pc:docMk/>
            <pc:sldMk cId="4098725652" sldId="263"/>
            <ac:spMk id="8" creationId="{0E56941D-E912-5C14-A9E0-905C896922FD}"/>
          </ac:spMkLst>
        </pc:spChg>
        <pc:spChg chg="add mod">
          <ac:chgData name="Aja Leija" userId="S::aja.leija@campusforhope.org::fc5853aa-7dcb-4561-8e16-84e0e9f5f577" providerId="AD" clId="Web-{EEF100F8-AC47-DC2B-6199-30DA1FAD4DA5}" dt="2026-01-22T23:53:27.370" v="956" actId="20577"/>
          <ac:spMkLst>
            <pc:docMk/>
            <pc:sldMk cId="4098725652" sldId="263"/>
            <ac:spMk id="12" creationId="{969529D2-17CD-1A9E-237F-B85576B5C93E}"/>
          </ac:spMkLst>
        </pc:spChg>
        <pc:spChg chg="add mod">
          <ac:chgData name="Aja Leija" userId="S::aja.leija@campusforhope.org::fc5853aa-7dcb-4561-8e16-84e0e9f5f577" providerId="AD" clId="Web-{EEF100F8-AC47-DC2B-6199-30DA1FAD4DA5}" dt="2026-01-22T23:57:53.301" v="1188" actId="20577"/>
          <ac:spMkLst>
            <pc:docMk/>
            <pc:sldMk cId="4098725652" sldId="263"/>
            <ac:spMk id="14" creationId="{D1E4E1AF-4E37-EC05-EA8A-525E153DFD5B}"/>
          </ac:spMkLst>
        </pc:spChg>
        <pc:spChg chg="add mod">
          <ac:chgData name="Aja Leija" userId="S::aja.leija@campusforhope.org::fc5853aa-7dcb-4561-8e16-84e0e9f5f577" providerId="AD" clId="Web-{EEF100F8-AC47-DC2B-6199-30DA1FAD4DA5}" dt="2026-01-22T23:57:48.253" v="1187" actId="1076"/>
          <ac:spMkLst>
            <pc:docMk/>
            <pc:sldMk cId="4098725652" sldId="263"/>
            <ac:spMk id="19" creationId="{B8833335-D938-A915-D4BA-1F6DC64CE196}"/>
          </ac:spMkLst>
        </pc:spChg>
        <pc:picChg chg="add del">
          <ac:chgData name="Aja Leija" userId="S::aja.leija@campusforhope.org::fc5853aa-7dcb-4561-8e16-84e0e9f5f577" providerId="AD" clId="Web-{EEF100F8-AC47-DC2B-6199-30DA1FAD4DA5}" dt="2026-01-22T23:53:15.744" v="945"/>
          <ac:picMkLst>
            <pc:docMk/>
            <pc:sldMk cId="4098725652" sldId="263"/>
            <ac:picMk id="10" creationId="{63BF9217-5037-E557-ED88-D885B1831ACC}"/>
          </ac:picMkLst>
        </pc:picChg>
        <pc:picChg chg="add">
          <ac:chgData name="Aja Leija" userId="S::aja.leija@campusforhope.org::fc5853aa-7dcb-4561-8e16-84e0e9f5f577" providerId="AD" clId="Web-{EEF100F8-AC47-DC2B-6199-30DA1FAD4DA5}" dt="2026-01-22T23:53:20.041" v="953"/>
          <ac:picMkLst>
            <pc:docMk/>
            <pc:sldMk cId="4098725652" sldId="263"/>
            <ac:picMk id="16" creationId="{84DC1EF5-6E22-AA8B-B877-EE99E05C2494}"/>
          </ac:picMkLst>
        </pc:picChg>
        <pc:picChg chg="add mod">
          <ac:chgData name="Aja Leija" userId="S::aja.leija@campusforhope.org::fc5853aa-7dcb-4561-8e16-84e0e9f5f577" providerId="AD" clId="Web-{EEF100F8-AC47-DC2B-6199-30DA1FAD4DA5}" dt="2026-01-22T23:57:21.330" v="1166" actId="1076"/>
          <ac:picMkLst>
            <pc:docMk/>
            <pc:sldMk cId="4098725652" sldId="263"/>
            <ac:picMk id="17" creationId="{39D2D95A-3709-B97F-B873-5C25EE012EAD}"/>
          </ac:picMkLst>
        </pc:picChg>
        <pc:cxnChg chg="add mod">
          <ac:chgData name="Aja Leija" userId="S::aja.leija@campusforhope.org::fc5853aa-7dcb-4561-8e16-84e0e9f5f577" providerId="AD" clId="Web-{EEF100F8-AC47-DC2B-6199-30DA1FAD4DA5}" dt="2026-01-22T23:57:25.268" v="1167" actId="14100"/>
          <ac:cxnSpMkLst>
            <pc:docMk/>
            <pc:sldMk cId="4098725652" sldId="263"/>
            <ac:cxnSpMk id="18" creationId="{B005E88B-5EA2-3C38-23DF-DF9340F71B86}"/>
          </ac:cxnSpMkLst>
        </pc:cxnChg>
      </pc:sldChg>
      <pc:sldChg chg="addSp delSp modSp add ord replId">
        <pc:chgData name="Aja Leija" userId="S::aja.leija@campusforhope.org::fc5853aa-7dcb-4561-8e16-84e0e9f5f577" providerId="AD" clId="Web-{EEF100F8-AC47-DC2B-6199-30DA1FAD4DA5}" dt="2026-01-23T00:17:59.012" v="1458" actId="14100"/>
        <pc:sldMkLst>
          <pc:docMk/>
          <pc:sldMk cId="1896901289" sldId="264"/>
        </pc:sldMkLst>
        <pc:spChg chg="mod">
          <ac:chgData name="Aja Leija" userId="S::aja.leija@campusforhope.org::fc5853aa-7dcb-4561-8e16-84e0e9f5f577" providerId="AD" clId="Web-{EEF100F8-AC47-DC2B-6199-30DA1FAD4DA5}" dt="2026-01-22T23:59:14.163" v="1203" actId="20577"/>
          <ac:spMkLst>
            <pc:docMk/>
            <pc:sldMk cId="1896901289" sldId="264"/>
            <ac:spMk id="2" creationId="{96909AB4-1D8D-7741-67D5-42E3C039E40B}"/>
          </ac:spMkLst>
        </pc:spChg>
        <pc:spChg chg="mod">
          <ac:chgData name="Aja Leija" userId="S::aja.leija@campusforhope.org::fc5853aa-7dcb-4561-8e16-84e0e9f5f577" providerId="AD" clId="Web-{EEF100F8-AC47-DC2B-6199-30DA1FAD4DA5}" dt="2026-01-23T00:01:32.324" v="1450" actId="20577"/>
          <ac:spMkLst>
            <pc:docMk/>
            <pc:sldMk cId="1896901289" sldId="264"/>
            <ac:spMk id="4" creationId="{38EAD09D-598F-5837-41E9-B9FBF35B20F2}"/>
          </ac:spMkLst>
        </pc:spChg>
        <pc:spChg chg="add del mod">
          <ac:chgData name="Aja Leija" userId="S::aja.leija@campusforhope.org::fc5853aa-7dcb-4561-8e16-84e0e9f5f577" providerId="AD" clId="Web-{EEF100F8-AC47-DC2B-6199-30DA1FAD4DA5}" dt="2026-01-23T00:17:31.416" v="1452"/>
          <ac:spMkLst>
            <pc:docMk/>
            <pc:sldMk cId="1896901289" sldId="264"/>
            <ac:spMk id="5" creationId="{8CA85315-042B-68AC-92FD-C4C3943D43D5}"/>
          </ac:spMkLst>
        </pc:spChg>
        <pc:picChg chg="add mod">
          <ac:chgData name="Aja Leija" userId="S::aja.leija@campusforhope.org::fc5853aa-7dcb-4561-8e16-84e0e9f5f577" providerId="AD" clId="Web-{EEF100F8-AC47-DC2B-6199-30DA1FAD4DA5}" dt="2026-01-23T00:17:34.745" v="1454" actId="1076"/>
          <ac:picMkLst>
            <pc:docMk/>
            <pc:sldMk cId="1896901289" sldId="264"/>
            <ac:picMk id="7" creationId="{8412BE4D-6D2D-253B-46DE-67AFAB359D78}"/>
          </ac:picMkLst>
        </pc:picChg>
        <pc:picChg chg="del">
          <ac:chgData name="Aja Leija" userId="S::aja.leija@campusforhope.org::fc5853aa-7dcb-4561-8e16-84e0e9f5f577" providerId="AD" clId="Web-{EEF100F8-AC47-DC2B-6199-30DA1FAD4DA5}" dt="2026-01-23T00:17:29.026" v="1451"/>
          <ac:picMkLst>
            <pc:docMk/>
            <pc:sldMk cId="1896901289" sldId="264"/>
            <ac:picMk id="17" creationId="{A18A58E1-59C4-C967-9D66-350A591B8C24}"/>
          </ac:picMkLst>
        </pc:picChg>
        <pc:cxnChg chg="add mod">
          <ac:chgData name="Aja Leija" userId="S::aja.leija@campusforhope.org::fc5853aa-7dcb-4561-8e16-84e0e9f5f577" providerId="AD" clId="Web-{EEF100F8-AC47-DC2B-6199-30DA1FAD4DA5}" dt="2026-01-23T00:17:59.012" v="1458" actId="14100"/>
          <ac:cxnSpMkLst>
            <pc:docMk/>
            <pc:sldMk cId="1896901289" sldId="264"/>
            <ac:cxnSpMk id="9" creationId="{D65B0A2E-CAD8-A198-7FA3-7BE82B101328}"/>
          </ac:cxnSpMkLst>
        </pc:cxnChg>
      </pc:sldChg>
      <pc:sldChg chg="new del">
        <pc:chgData name="Aja Leija" userId="S::aja.leija@campusforhope.org::fc5853aa-7dcb-4561-8e16-84e0e9f5f577" providerId="AD" clId="Web-{EEF100F8-AC47-DC2B-6199-30DA1FAD4DA5}" dt="2026-01-22T23:58:16.911" v="1190"/>
        <pc:sldMkLst>
          <pc:docMk/>
          <pc:sldMk cId="2258735802" sldId="2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app.smarterselect.com/programs/107722-Campus-For-Hop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RFP@campusforhope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dirty="0"/>
              <a:t>RFP Submission Guide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 step-by-step guide to submit on </a:t>
            </a:r>
            <a:r>
              <a:rPr lang="en-US" dirty="0" err="1"/>
              <a:t>SmarterSelect</a:t>
            </a:r>
          </a:p>
        </p:txBody>
      </p:sp>
      <p:pic>
        <p:nvPicPr>
          <p:cNvPr id="4" name="Picture 3" descr="A blue and black logo&#10;&#10;AI-generated content may be incorrect.">
            <a:extLst>
              <a:ext uri="{FF2B5EF4-FFF2-40B4-BE49-F238E27FC236}">
                <a16:creationId xmlns:a16="http://schemas.microsoft.com/office/drawing/2014/main" id="{72C772D4-4411-D951-D513-7518ACD93B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7390" y="3763537"/>
            <a:ext cx="5677221" cy="3261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87071-F3B9-F81B-52DC-A44CCBB8F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RFP Submission Links</a:t>
            </a:r>
            <a:r>
              <a:rPr lang="en-US" dirty="0"/>
              <a:t> 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D39E9-6631-6116-888A-3F97D9B2A7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Navigate to the </a:t>
            </a:r>
            <a:r>
              <a:rPr lang="en-US" dirty="0" err="1"/>
              <a:t>SmarterSelect</a:t>
            </a:r>
            <a:r>
              <a:rPr lang="en-US" dirty="0"/>
              <a:t> Portal Link for the specific proposal you intend to submit. Below are the links: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Pre-Submittal Questionnaire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CFH Request for Proposal (RFP)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000" i="1" dirty="0"/>
              <a:t>Please note, these links can also be found in the RFP Packet on our website.</a:t>
            </a:r>
          </a:p>
        </p:txBody>
      </p:sp>
      <p:pic>
        <p:nvPicPr>
          <p:cNvPr id="5" name="Picture 4" descr="A blue and black logo&#10;&#10;AI-generated content may be incorrect.">
            <a:extLst>
              <a:ext uri="{FF2B5EF4-FFF2-40B4-BE49-F238E27FC236}">
                <a16:creationId xmlns:a16="http://schemas.microsoft.com/office/drawing/2014/main" id="{E78BD559-585E-1499-8D06-81DB7B3F33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27366" y="5519854"/>
            <a:ext cx="2684978" cy="1542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366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79662-2DC1-1E9D-CFA9-821299051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476" y="-340519"/>
            <a:ext cx="5372893" cy="1600200"/>
          </a:xfrm>
        </p:spPr>
        <p:txBody>
          <a:bodyPr>
            <a:normAutofit/>
          </a:bodyPr>
          <a:lstStyle/>
          <a:p>
            <a:r>
              <a:rPr lang="en-US" sz="4400" b="1" u="sng" dirty="0"/>
              <a:t>Creating an Account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05AD6E-B911-DF0E-9BB1-1119FA5C36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5474" y="1271587"/>
            <a:ext cx="4837112" cy="3799682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500" dirty="0">
                <a:ea typeface="+mn-lt"/>
                <a:cs typeface="+mn-lt"/>
              </a:rPr>
              <a:t>The first thing you will need to do</a:t>
            </a:r>
            <a:endParaRPr lang="en-US" sz="250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500" dirty="0">
                <a:ea typeface="+mn-lt"/>
                <a:cs typeface="+mn-lt"/>
              </a:rPr>
              <a:t>within the Smarter Select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500" dirty="0">
                <a:ea typeface="+mn-lt"/>
                <a:cs typeface="+mn-lt"/>
              </a:rPr>
              <a:t> platform is to create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500" dirty="0">
                <a:ea typeface="+mn-lt"/>
                <a:cs typeface="+mn-lt"/>
              </a:rPr>
              <a:t>an account.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500" dirty="0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500" dirty="0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500" dirty="0">
                <a:ea typeface="+mn-lt"/>
                <a:cs typeface="+mn-lt"/>
              </a:rPr>
              <a:t>Please be sure to use an email</a:t>
            </a:r>
            <a:endParaRPr lang="en-US" sz="25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500" dirty="0">
                <a:ea typeface="+mn-lt"/>
                <a:cs typeface="+mn-lt"/>
              </a:rPr>
              <a:t>address that you check regularly. The email you put in the submission is the email we will use to communicate with you.</a:t>
            </a:r>
          </a:p>
        </p:txBody>
      </p:sp>
      <p:pic>
        <p:nvPicPr>
          <p:cNvPr id="6" name="Picture 5" descr="A blue and black logo&#10;&#10;AI-generated content may be incorrect.">
            <a:extLst>
              <a:ext uri="{FF2B5EF4-FFF2-40B4-BE49-F238E27FC236}">
                <a16:creationId xmlns:a16="http://schemas.microsoft.com/office/drawing/2014/main" id="{B051B052-6C96-70EE-50B6-6396226034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7366" y="5519854"/>
            <a:ext cx="2684978" cy="1542586"/>
          </a:xfrm>
          <a:prstGeom prst="rect">
            <a:avLst/>
          </a:prstGeom>
        </p:spPr>
      </p:pic>
      <p:pic>
        <p:nvPicPr>
          <p:cNvPr id="17" name="Picture Placeholder 16" descr="A screenshot of a login form&#10;&#10;AI-generated content may be incorrect.">
            <a:extLst>
              <a:ext uri="{FF2B5EF4-FFF2-40B4-BE49-F238E27FC236}">
                <a16:creationId xmlns:a16="http://schemas.microsoft.com/office/drawing/2014/main" id="{5874BBCE-040B-AEA7-7329-1745FFB7E457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t="6516" b="6516"/>
          <a:stretch/>
        </p:blipFill>
        <p:spPr>
          <a:xfrm>
            <a:off x="5870718" y="642145"/>
            <a:ext cx="5368640" cy="5647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129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16BC5C7-89BB-7D3A-CBB4-5A34F3B664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2585" y="1422400"/>
            <a:ext cx="8586440" cy="993076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8481F27-E8B0-F4CD-4E2C-A79A3B43CBCA}"/>
              </a:ext>
            </a:extLst>
          </p:cNvPr>
          <p:cNvSpPr txBox="1">
            <a:spLocks/>
          </p:cNvSpPr>
          <p:nvPr/>
        </p:nvSpPr>
        <p:spPr>
          <a:xfrm>
            <a:off x="2939935" y="588749"/>
            <a:ext cx="5790774" cy="429322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u="sng" dirty="0"/>
              <a:t>Navigation</a:t>
            </a:r>
            <a:endParaRPr lang="en-US" dirty="0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858846CE-551F-63FB-00BA-FE9606D08DEE}"/>
              </a:ext>
            </a:extLst>
          </p:cNvPr>
          <p:cNvSpPr txBox="1">
            <a:spLocks/>
          </p:cNvSpPr>
          <p:nvPr/>
        </p:nvSpPr>
        <p:spPr>
          <a:xfrm>
            <a:off x="848499" y="3427488"/>
            <a:ext cx="4400356" cy="10397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/>
              <a:t>My applications</a:t>
            </a:r>
            <a:endParaRPr lang="en-US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This is where all of your active proposals will live.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400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ED8093F-AC88-9066-62FB-6AE0081B86B3}"/>
              </a:ext>
            </a:extLst>
          </p:cNvPr>
          <p:cNvCxnSpPr/>
          <p:nvPr/>
        </p:nvCxnSpPr>
        <p:spPr>
          <a:xfrm flipV="1">
            <a:off x="3073263" y="1887518"/>
            <a:ext cx="4817327" cy="152957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blue and black logo&#10;&#10;AI-generated content may be incorrect.">
            <a:extLst>
              <a:ext uri="{FF2B5EF4-FFF2-40B4-BE49-F238E27FC236}">
                <a16:creationId xmlns:a16="http://schemas.microsoft.com/office/drawing/2014/main" id="{0DFD8983-6A50-E0E7-A5D5-62A50067E2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27366" y="5519854"/>
            <a:ext cx="2684978" cy="1542586"/>
          </a:xfrm>
          <a:prstGeom prst="rect">
            <a:avLst/>
          </a:prstGeom>
        </p:spPr>
      </p:pic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EC27C01F-69E9-5B8E-B15D-30D1990309DC}"/>
              </a:ext>
            </a:extLst>
          </p:cNvPr>
          <p:cNvSpPr txBox="1">
            <a:spLocks/>
          </p:cNvSpPr>
          <p:nvPr/>
        </p:nvSpPr>
        <p:spPr>
          <a:xfrm>
            <a:off x="6247548" y="3762024"/>
            <a:ext cx="4400356" cy="10397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/>
              <a:t>Your Profile</a:t>
            </a:r>
            <a:endParaRPr lang="en-US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This is where you can access your "profile" to edit your information and preferred email address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B1CA347-2889-A7A7-F984-386EF8FCAF6E}"/>
              </a:ext>
            </a:extLst>
          </p:cNvPr>
          <p:cNvCxnSpPr/>
          <p:nvPr/>
        </p:nvCxnSpPr>
        <p:spPr>
          <a:xfrm flipV="1">
            <a:off x="8215312" y="1974928"/>
            <a:ext cx="1165302" cy="190128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3005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8417A-DBA1-BA6A-01B5-E7CFB2C3A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9575" y="-354807"/>
            <a:ext cx="4922043" cy="245268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b="1" u="sng" dirty="0"/>
              <a:t>My Applications</a:t>
            </a:r>
          </a:p>
        </p:txBody>
      </p:sp>
      <p:pic>
        <p:nvPicPr>
          <p:cNvPr id="5" name="Picture Placeholder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39DB222E-2231-2116-1F89-67612137E70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b="9823"/>
          <a:stretch>
            <a:fillRect/>
          </a:stretch>
        </p:blipFill>
        <p:spPr>
          <a:xfrm>
            <a:off x="595332" y="1607354"/>
            <a:ext cx="10167918" cy="3091478"/>
          </a:xfrm>
          <a:custGeom>
            <a:avLst/>
            <a:gdLst/>
            <a:ahLst/>
            <a:cxnLst/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2154F1-284A-4C37-05E5-AA81EEB966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2576" y="4586287"/>
            <a:ext cx="11116819" cy="132159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1800" dirty="0"/>
              <a:t>This will house all of your proposals for the RFP.</a:t>
            </a:r>
          </a:p>
          <a:p>
            <a:endParaRPr lang="en-US" sz="1800" dirty="0"/>
          </a:p>
          <a:p>
            <a:r>
              <a:rPr lang="en-US" sz="1800" dirty="0"/>
              <a:t>From here you can re-open and edit any application that has not reached its deadline.</a:t>
            </a:r>
          </a:p>
        </p:txBody>
      </p:sp>
      <p:pic>
        <p:nvPicPr>
          <p:cNvPr id="7" name="Picture 6" descr="A blue and black logo&#10;&#10;AI-generated content may be incorrect.">
            <a:extLst>
              <a:ext uri="{FF2B5EF4-FFF2-40B4-BE49-F238E27FC236}">
                <a16:creationId xmlns:a16="http://schemas.microsoft.com/office/drawing/2014/main" id="{DFF48C59-DDAA-9A07-B166-D8C7D852B1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27366" y="5519854"/>
            <a:ext cx="2684978" cy="1542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555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A80B2-B760-222C-3E2E-6352F0A17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507" y="-388144"/>
            <a:ext cx="7231139" cy="1600200"/>
          </a:xfrm>
        </p:spPr>
        <p:txBody>
          <a:bodyPr>
            <a:normAutofit/>
          </a:bodyPr>
          <a:lstStyle/>
          <a:p>
            <a:r>
              <a:rPr lang="en-US" sz="4400" b="1" u="sng" dirty="0"/>
              <a:t>Application Tips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B455E9-954B-DBF6-ED1D-7D0365889B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7851" y="1223962"/>
            <a:ext cx="10647360" cy="381158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500" dirty="0"/>
              <a:t>When you open a submission from your "My Applications" page it will open in a new window/tab. Make sure to click the "Edit Application" button to open that existing submission for editing again.</a:t>
            </a:r>
          </a:p>
          <a:p>
            <a:endParaRPr lang="en-US" sz="2500" dirty="0"/>
          </a:p>
          <a:p>
            <a:endParaRPr lang="en-US" sz="2500" dirty="0"/>
          </a:p>
          <a:p>
            <a:endParaRPr lang="en-US" sz="2500" dirty="0"/>
          </a:p>
          <a:p>
            <a:endParaRPr lang="en-US" sz="2500" dirty="0"/>
          </a:p>
          <a:p>
            <a:endParaRPr lang="en-US" sz="2500" dirty="0"/>
          </a:p>
          <a:p>
            <a:r>
              <a:rPr lang="en-US" sz="2500" dirty="0"/>
              <a:t>This is a great way to continue working on a submission and save your progress.</a:t>
            </a:r>
            <a:endParaRPr lang="en-US"/>
          </a:p>
        </p:txBody>
      </p:sp>
      <p:pic>
        <p:nvPicPr>
          <p:cNvPr id="7" name="Picture 6" descr="A screenshot of a computer&#10;&#10;AI-generated content may be incorrect.">
            <a:extLst>
              <a:ext uri="{FF2B5EF4-FFF2-40B4-BE49-F238E27FC236}">
                <a16:creationId xmlns:a16="http://schemas.microsoft.com/office/drawing/2014/main" id="{76119844-1BE6-2A8C-2E91-3AA0728A8A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7881" y="2416968"/>
            <a:ext cx="7996238" cy="2250282"/>
          </a:xfrm>
          <a:prstGeom prst="rect">
            <a:avLst/>
          </a:prstGeom>
        </p:spPr>
      </p:pic>
      <p:pic>
        <p:nvPicPr>
          <p:cNvPr id="9" name="Picture 8" descr="A blue and black logo&#10;&#10;AI-generated content may be incorrect.">
            <a:extLst>
              <a:ext uri="{FF2B5EF4-FFF2-40B4-BE49-F238E27FC236}">
                <a16:creationId xmlns:a16="http://schemas.microsoft.com/office/drawing/2014/main" id="{ED245B8D-11C5-B69A-FDD9-8650A08845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27366" y="5519854"/>
            <a:ext cx="2684978" cy="1542586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436EE53-F48C-869B-E32B-62450484700F}"/>
              </a:ext>
            </a:extLst>
          </p:cNvPr>
          <p:cNvCxnSpPr/>
          <p:nvPr/>
        </p:nvCxnSpPr>
        <p:spPr>
          <a:xfrm>
            <a:off x="7441406" y="2166937"/>
            <a:ext cx="1354930" cy="128349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5910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969529D2-17CD-1A9E-237F-B85576B5C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507" y="-388144"/>
            <a:ext cx="7231139" cy="1600200"/>
          </a:xfrm>
        </p:spPr>
        <p:txBody>
          <a:bodyPr>
            <a:normAutofit/>
          </a:bodyPr>
          <a:lstStyle/>
          <a:p>
            <a:r>
              <a:rPr lang="en-US" sz="4400" b="1" u="sng" dirty="0"/>
              <a:t>FAQ Page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D1E4E1AF-4E37-EC05-EA8A-525E153DFD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7851" y="1214670"/>
            <a:ext cx="10647360" cy="153488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500" dirty="0"/>
              <a:t>You can find the FAQ page located on your submission in the upper right-hand corner, where the ? is located.</a:t>
            </a:r>
            <a:endParaRPr lang="en-US" dirty="0"/>
          </a:p>
        </p:txBody>
      </p:sp>
      <p:pic>
        <p:nvPicPr>
          <p:cNvPr id="16" name="Picture 15" descr="A blue and black logo&#10;&#10;AI-generated content may be incorrect.">
            <a:extLst>
              <a:ext uri="{FF2B5EF4-FFF2-40B4-BE49-F238E27FC236}">
                <a16:creationId xmlns:a16="http://schemas.microsoft.com/office/drawing/2014/main" id="{84DC1EF5-6E22-AA8B-B877-EE99E05C24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7366" y="5519854"/>
            <a:ext cx="2684978" cy="1542586"/>
          </a:xfrm>
          <a:prstGeom prst="rect">
            <a:avLst/>
          </a:prstGeom>
        </p:spPr>
      </p:pic>
      <p:pic>
        <p:nvPicPr>
          <p:cNvPr id="17" name="Picture 16" descr="A screenshot of a computer&#10;&#10;AI-generated content may be incorrect.">
            <a:extLst>
              <a:ext uri="{FF2B5EF4-FFF2-40B4-BE49-F238E27FC236}">
                <a16:creationId xmlns:a16="http://schemas.microsoft.com/office/drawing/2014/main" id="{39D2D95A-3709-B97F-B873-5C25EE012E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5218" y="2269622"/>
            <a:ext cx="3267075" cy="3248025"/>
          </a:xfrm>
          <a:prstGeom prst="rect">
            <a:avLst/>
          </a:prstGeom>
        </p:spPr>
      </p:pic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B005E88B-5EA2-3C38-23DF-DF9340F71B86}"/>
              </a:ext>
            </a:extLst>
          </p:cNvPr>
          <p:cNvCxnSpPr/>
          <p:nvPr/>
        </p:nvCxnSpPr>
        <p:spPr>
          <a:xfrm>
            <a:off x="3424354" y="1976437"/>
            <a:ext cx="5170448" cy="136974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B8833335-D938-A915-D4BA-1F6DC64CE196}"/>
              </a:ext>
            </a:extLst>
          </p:cNvPr>
          <p:cNvSpPr txBox="1"/>
          <p:nvPr/>
        </p:nvSpPr>
        <p:spPr>
          <a:xfrm>
            <a:off x="580211" y="3578264"/>
            <a:ext cx="4706162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Please note: the FAQ page will be updated weekly on Friday mornings with any questions that were asked the days previous (all anonymously). </a:t>
            </a:r>
          </a:p>
        </p:txBody>
      </p:sp>
    </p:spTree>
    <p:extLst>
      <p:ext uri="{BB962C8B-B14F-4D97-AF65-F5344CB8AC3E}">
        <p14:creationId xmlns:p14="http://schemas.microsoft.com/office/powerpoint/2010/main" val="4098725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F8C05C-765C-862E-C8E7-4375404EC3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09AB4-1D8D-7741-67D5-42E3C039E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476" y="-340519"/>
            <a:ext cx="6765924" cy="1600200"/>
          </a:xfrm>
        </p:spPr>
        <p:txBody>
          <a:bodyPr>
            <a:normAutofit/>
          </a:bodyPr>
          <a:lstStyle/>
          <a:p>
            <a:r>
              <a:rPr lang="en-US" sz="4400" b="1" u="sng" dirty="0"/>
              <a:t>Uploading Docs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EAD09D-598F-5837-41E9-B9FBF35B20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5474" y="1271587"/>
            <a:ext cx="4837112" cy="3799682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500" dirty="0">
                <a:ea typeface="+mn-lt"/>
                <a:cs typeface="+mn-lt"/>
              </a:rPr>
              <a:t>There are required uploads for all organizations (501c3 documents, 990's, etc.) and some just for the comprehensive narrative (outcomes template, budget documents, etc.). </a:t>
            </a:r>
            <a:endParaRPr lang="en-US" dirty="0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500" dirty="0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500" dirty="0">
                <a:ea typeface="+mn-lt"/>
                <a:cs typeface="+mn-lt"/>
              </a:rPr>
              <a:t>Please note there is a 10MB maximum per upload, but you can upload multiple items. 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If you have any issues, please reach out directly to RFP@campusforhope.org</a:t>
            </a:r>
          </a:p>
        </p:txBody>
      </p:sp>
      <p:pic>
        <p:nvPicPr>
          <p:cNvPr id="6" name="Picture 5" descr="A blue and black logo&#10;&#10;AI-generated content may be incorrect.">
            <a:extLst>
              <a:ext uri="{FF2B5EF4-FFF2-40B4-BE49-F238E27FC236}">
                <a16:creationId xmlns:a16="http://schemas.microsoft.com/office/drawing/2014/main" id="{51CA71B3-6015-5479-80BC-1D66096049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7366" y="5519854"/>
            <a:ext cx="2684978" cy="1542586"/>
          </a:xfrm>
          <a:prstGeom prst="rect">
            <a:avLst/>
          </a:prstGeom>
        </p:spPr>
      </p:pic>
      <p:pic>
        <p:nvPicPr>
          <p:cNvPr id="7" name="Picture 6" descr="A screenshot of a computer&#10;&#10;AI-generated content may be incorrect.">
            <a:extLst>
              <a:ext uri="{FF2B5EF4-FFF2-40B4-BE49-F238E27FC236}">
                <a16:creationId xmlns:a16="http://schemas.microsoft.com/office/drawing/2014/main" id="{8412BE4D-6D2D-253B-46DE-67AFAB359D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6144" y="2476500"/>
            <a:ext cx="3705225" cy="1905000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65B0A2E-CAD8-A198-7FA3-7BE82B101328}"/>
              </a:ext>
            </a:extLst>
          </p:cNvPr>
          <p:cNvCxnSpPr/>
          <p:nvPr/>
        </p:nvCxnSpPr>
        <p:spPr>
          <a:xfrm>
            <a:off x="5533793" y="1140095"/>
            <a:ext cx="1471961" cy="196447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6901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F32C5-C116-FE17-FB49-624684FB6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50D1B2-CF1F-00C2-7F3A-4A5B3CBE3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6833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Please don’t hesitate to reach out directly to our team at the information below, or find us at the below times:</a:t>
            </a:r>
          </a:p>
          <a:p>
            <a:r>
              <a:rPr lang="en-US" dirty="0"/>
              <a:t>Information Sessions</a:t>
            </a:r>
          </a:p>
          <a:p>
            <a:pPr lvl="1"/>
            <a:r>
              <a:rPr lang="en-US" dirty="0"/>
              <a:t>January 30, 2026, at 8:30AM-10AM at United Way Offices (5830 W. Flamingo Rd., Las Vegas, NV)</a:t>
            </a:r>
          </a:p>
          <a:p>
            <a:pPr lvl="1"/>
            <a:r>
              <a:rPr lang="en-US" dirty="0"/>
              <a:t>February 4</a:t>
            </a:r>
            <a:r>
              <a:rPr lang="en-US" sz="800" dirty="0"/>
              <a:t>th </a:t>
            </a:r>
            <a:r>
              <a:rPr lang="en-US" dirty="0"/>
              <a:t>at 1:00PM-2:30PM at Opportunity Village (6300 W. Oakey Blvd. Las Vegas, NV)</a:t>
            </a:r>
          </a:p>
          <a:p>
            <a:pPr lvl="1"/>
            <a:r>
              <a:rPr lang="en-US" dirty="0"/>
              <a:t>February 6</a:t>
            </a:r>
            <a:r>
              <a:rPr lang="en-US" sz="800" dirty="0"/>
              <a:t>th </a:t>
            </a:r>
            <a:r>
              <a:rPr lang="en-US" dirty="0"/>
              <a:t>at 9:00AM-10:30AM (virtual) – meeting link in packet</a:t>
            </a:r>
            <a:endParaRPr lang="en-US" b="1" dirty="0"/>
          </a:p>
          <a:p>
            <a:pPr lvl="1"/>
            <a:r>
              <a:rPr lang="en-US" dirty="0"/>
              <a:t>February 13th at 11:00AM-12:30PM (virtual) – meeting link in packet</a:t>
            </a:r>
          </a:p>
          <a:p>
            <a:r>
              <a:rPr lang="en-US" dirty="0"/>
              <a:t>RFP Open Office Hours at the Community Experience Center Tuesday from 9am-12pm</a:t>
            </a:r>
          </a:p>
          <a:p>
            <a:r>
              <a:rPr lang="en-US" dirty="0"/>
              <a:t>Email </a:t>
            </a:r>
            <a:r>
              <a:rPr lang="en-US" dirty="0">
                <a:hlinkClick r:id="rId2"/>
              </a:rPr>
              <a:t>RFP@campusforhope.org</a:t>
            </a:r>
            <a:r>
              <a:rPr lang="en-US" dirty="0"/>
              <a:t> or call 702-603-1490</a:t>
            </a:r>
          </a:p>
          <a:p>
            <a:endParaRPr lang="en-US" dirty="0"/>
          </a:p>
        </p:txBody>
      </p:sp>
      <p:pic>
        <p:nvPicPr>
          <p:cNvPr id="4" name="Picture 3" descr="A blue and black logo&#10;&#10;AI-generated content may be incorrect.">
            <a:extLst>
              <a:ext uri="{FF2B5EF4-FFF2-40B4-BE49-F238E27FC236}">
                <a16:creationId xmlns:a16="http://schemas.microsoft.com/office/drawing/2014/main" id="{53CEF821-0D60-9FBB-0606-18C3D8AA8B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27366" y="5519854"/>
            <a:ext cx="2684978" cy="1542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646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445C5C999244A41B0E3501F1F636940" ma:contentTypeVersion="13" ma:contentTypeDescription="Create a new document." ma:contentTypeScope="" ma:versionID="0b733aba2624c17f7a5182ffc427de5d">
  <xsd:schema xmlns:xsd="http://www.w3.org/2001/XMLSchema" xmlns:xs="http://www.w3.org/2001/XMLSchema" xmlns:p="http://schemas.microsoft.com/office/2006/metadata/properties" xmlns:ns2="8918f56f-c4f0-47a9-84e9-2929eaf0e940" xmlns:ns3="c0497c68-b98f-4f62-a755-f73554ce46c8" targetNamespace="http://schemas.microsoft.com/office/2006/metadata/properties" ma:root="true" ma:fieldsID="1ca5bdf02de24d58d39ec5acb5b8d61e" ns2:_="" ns3:_="">
    <xsd:import namespace="8918f56f-c4f0-47a9-84e9-2929eaf0e940"/>
    <xsd:import namespace="c0497c68-b98f-4f62-a755-f73554ce46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BillingMetadata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18f56f-c4f0-47a9-84e9-2929eaf0e9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d2b4da99-3406-44bb-97d8-a65fcb412bb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497c68-b98f-4f62-a755-f73554ce46c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3b78e88-eaab-43da-b17b-e054e8b3ead6}" ma:internalName="TaxCatchAll" ma:showField="CatchAllData" ma:web="c0497c68-b98f-4f62-a755-f73554ce46c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918f56f-c4f0-47a9-84e9-2929eaf0e940">
      <Terms xmlns="http://schemas.microsoft.com/office/infopath/2007/PartnerControls"/>
    </lcf76f155ced4ddcb4097134ff3c332f>
    <TaxCatchAll xmlns="c0497c68-b98f-4f62-a755-f73554ce46c8" xsi:nil="true"/>
  </documentManagement>
</p:properties>
</file>

<file path=customXml/itemProps1.xml><?xml version="1.0" encoding="utf-8"?>
<ds:datastoreItem xmlns:ds="http://schemas.openxmlformats.org/officeDocument/2006/customXml" ds:itemID="{3A78E5DB-308F-4136-BD93-D992E4B9269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0FBB31-20DC-4E9A-B0D8-6E0D5659CC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18f56f-c4f0-47a9-84e9-2929eaf0e940"/>
    <ds:schemaRef ds:uri="c0497c68-b98f-4f62-a755-f73554ce46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C650C88-637A-47D6-861C-C008AAD276D0}">
  <ds:schemaRefs>
    <ds:schemaRef ds:uri="http://schemas.microsoft.com/office/2006/metadata/properties"/>
    <ds:schemaRef ds:uri="http://schemas.microsoft.com/office/infopath/2007/PartnerControls"/>
    <ds:schemaRef ds:uri="8918f56f-c4f0-47a9-84e9-2929eaf0e940"/>
    <ds:schemaRef ds:uri="c0497c68-b98f-4f62-a755-f73554ce46c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465</Words>
  <Application>Microsoft Office PowerPoint</Application>
  <PresentationFormat>Widescreen</PresentationFormat>
  <Paragraphs>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RFP Submission Guide</vt:lpstr>
      <vt:lpstr>RFP Submission Links </vt:lpstr>
      <vt:lpstr>Creating an Account</vt:lpstr>
      <vt:lpstr>PowerPoint Presentation</vt:lpstr>
      <vt:lpstr>My Applications</vt:lpstr>
      <vt:lpstr>Application Tips</vt:lpstr>
      <vt:lpstr>FAQ Page</vt:lpstr>
      <vt:lpstr>Uploading Docs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Aja Leija</cp:lastModifiedBy>
  <cp:revision>230</cp:revision>
  <dcterms:created xsi:type="dcterms:W3CDTF">2026-01-22T22:42:58Z</dcterms:created>
  <dcterms:modified xsi:type="dcterms:W3CDTF">2026-01-26T15:24:43Z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mplianceAssetId">
    <vt:lpwstr/>
  </property>
  <property fmtid="{D5CDD505-2E9C-101B-9397-08002B2CF9AE}" pid="3" name="TriggerFlowInfo">
    <vt:lpwstr/>
  </property>
  <property fmtid="{D5CDD505-2E9C-101B-9397-08002B2CF9AE}" pid="4" name="_SharedFileIndex">
    <vt:lpwstr/>
  </property>
  <property fmtid="{D5CDD505-2E9C-101B-9397-08002B2CF9AE}" pid="5" name="_activity">
    <vt:lpwstr>{"FileActivityType":"9","FileActivityTimeStamp":"2026-01-23T00:20:43.563Z","FileActivityUsersOnPage":[{"DisplayName":"Aja Leija","Id":"aja.leija@campusforhope.org"},{"DisplayName":"Stephanie Fournier","Id":"stephanie.fournier@campusforhope.org"},{"Display</vt:lpwstr>
  </property>
  <property fmtid="{D5CDD505-2E9C-101B-9397-08002B2CF9AE}" pid="6" name="_ExtendedDescription">
    <vt:lpwstr/>
  </property>
  <property fmtid="{D5CDD505-2E9C-101B-9397-08002B2CF9AE}" pid="7" name="MediaServiceImageTags">
    <vt:lpwstr/>
  </property>
  <property fmtid="{D5CDD505-2E9C-101B-9397-08002B2CF9AE}" pid="8" name="_SourceUrl">
    <vt:lpwstr/>
  </property>
  <property fmtid="{D5CDD505-2E9C-101B-9397-08002B2CF9AE}" pid="9" name="ContentTypeId">
    <vt:lpwstr>0x0101003445C5C999244A41B0E3501F1F636940</vt:lpwstr>
  </property>
</Properties>
</file>